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9" r:id="rId9"/>
    <p:sldId id="263" r:id="rId10"/>
    <p:sldId id="264" r:id="rId11"/>
    <p:sldId id="265" r:id="rId12"/>
    <p:sldId id="262" r:id="rId13"/>
    <p:sldId id="261" r:id="rId14"/>
    <p:sldId id="271" r:id="rId15"/>
    <p:sldId id="27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31"/>
  </p:normalViewPr>
  <p:slideViewPr>
    <p:cSldViewPr snapToGrid="0" snapToObjects="1">
      <p:cViewPr varScale="1">
        <p:scale>
          <a:sx n="117" d="100"/>
          <a:sy n="117" d="100"/>
        </p:scale>
        <p:origin x="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E9404-DAFB-9346-AD7F-CF792D8A579A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BDD4-CC8C-414F-BC71-76CC4D48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9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0BE0-D2A6-DE4F-9B56-8E62828973A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9D02-6611-C344-BD95-3F5627C2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4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FBFE-BA1A-6B45-83AC-CE2F77C7AE50}" type="datetime1">
              <a:rPr lang="en-US" smtClean="0"/>
              <a:t>12/3/18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3C72-26A5-6549-A12D-7913DC47CDE6}" type="datetime1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597E-FBBF-DB42-B7DE-5EB0780B220F}" type="datetime1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3FBB-E935-0F4A-8C2B-13D43CA34001}" type="datetime1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46F9-C6A0-DB49-B520-4E280D234440}" type="datetime1">
              <a:rPr lang="en-US" smtClean="0"/>
              <a:t>12/3/18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5CCFA6-420B-2C43-AE76-1FD0CC50071D}" type="datetime1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AD5-0329-1F41-A5D6-1C4D4AD4487E}" type="datetime1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4131-FC85-A040-B47B-B542CC24D9FB}" type="datetime1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7ADC-A9D5-4346-B3B4-385695B36110}" type="datetime1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D772-78DC-A344-B037-D6636AEE33B8}" type="datetime1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https://www.LinkedIn.com/in/lizgee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D4B9AA-B889-C34C-BC35-9FA84688DAF1}" type="datetime1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https://www.LinkedIn.com/in/lizgee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8F56BA-4904-154D-831E-C066030CF619}" type="datetime1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https://www.LinkedIn.com/in/lizgee 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D4CAF8-85F1-B54F-B633-640DB4D5D75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conto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79" y="2475475"/>
            <a:ext cx="4213721" cy="439755"/>
          </a:xfrm>
        </p:spPr>
        <p:txBody>
          <a:bodyPr/>
          <a:lstStyle/>
          <a:p>
            <a:r>
              <a:rPr lang="en-US" dirty="0"/>
              <a:t>By Elizabeth Gee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532299"/>
            <a:ext cx="5753110" cy="1634246"/>
          </a:xfrm>
        </p:spPr>
        <p:txBody>
          <a:bodyPr>
            <a:normAutofit/>
          </a:bodyPr>
          <a:lstStyle/>
          <a:p>
            <a:r>
              <a:rPr lang="en-US" dirty="0"/>
              <a:t>AutoCAD drawing file to website prototype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661" y="2709209"/>
            <a:ext cx="8597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>
                <a:hlinkClick r:id="rId2"/>
              </a:rPr>
              <a:t>IconToo.com</a:t>
            </a:r>
            <a:r>
              <a:rPr lang="en-US" sz="1600" dirty="0">
                <a:hlinkClick r:id="rId2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(prototype was formerly on dev-Sumerra.com) </a:t>
            </a:r>
            <a:r>
              <a:rPr lang="en-US" sz="1600" dirty="0"/>
              <a:t>is a proof of concept site which was designed for demo purposes only.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Once it was approved, further development was done on the Sumerra development server.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This slide deck steps through the demo to show the client the features that they wanted.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AutoCAD drawing files on an iPad, for field use by building inspectors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/>
              <a:t>Inspectors can select 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/>
              <a:t>A location on the map and zoom in.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/>
              <a:t>the client, location, building, floor, etc.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/>
              <a:t>Pinch zoom and pan on the AutoCAD drawing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/>
              <a:t>Click on rooms on the drawing and display meta data about that room which is served up from a SQL Server database.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Database shall contain relationship of Clients to Properties 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/>
              <a:t>Property location, buildings, floors, rooms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Properties have different themes and branding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Please step through this demo in the steps shown in this slide deck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4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0800000">
            <a:off x="1695794" y="5077240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8092" y="5385412"/>
            <a:ext cx="185243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Notice Zoom factor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6556077" y="4590292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48271" y="4898464"/>
            <a:ext cx="2711809" cy="160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on the stairwell and notice the 2 indicators that this room was selected.</a:t>
            </a:r>
          </a:p>
          <a:p>
            <a:endParaRPr lang="en-US" sz="1400" dirty="0"/>
          </a:p>
          <a:p>
            <a:r>
              <a:rPr lang="en-US" sz="1400" dirty="0"/>
              <a:t>Many of the rooms are selectable but not all, since this is a demo/proof of concept</a:t>
            </a:r>
          </a:p>
        </p:txBody>
      </p:sp>
      <p:sp>
        <p:nvSpPr>
          <p:cNvPr id="8" name="Down Arrow 7"/>
          <p:cNvSpPr/>
          <p:nvPr/>
        </p:nvSpPr>
        <p:spPr>
          <a:xfrm rot="10800000">
            <a:off x="3901560" y="2976645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5179" y="3284817"/>
            <a:ext cx="2396704" cy="116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Notice the photo taken by the inspector and</a:t>
            </a:r>
          </a:p>
          <a:p>
            <a:r>
              <a:rPr lang="en-US" sz="1400" dirty="0"/>
              <a:t>The ID and Space name and title being served up from the SQL Server database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52264" y="956743"/>
            <a:ext cx="2223373" cy="649488"/>
            <a:chOff x="5452264" y="956743"/>
            <a:chExt cx="2223373" cy="649488"/>
          </a:xfrm>
        </p:grpSpPr>
        <p:sp>
          <p:nvSpPr>
            <p:cNvPr id="3" name="Down Arrow 2"/>
            <p:cNvSpPr/>
            <p:nvPr/>
          </p:nvSpPr>
          <p:spPr>
            <a:xfrm>
              <a:off x="6326254" y="1298059"/>
              <a:ext cx="560265" cy="30817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52264" y="956743"/>
              <a:ext cx="2223373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/>
                <a:t>Click on Search Locations</a:t>
              </a:r>
            </a:p>
          </p:txBody>
        </p:sp>
      </p:grpSp>
      <p:sp>
        <p:nvSpPr>
          <p:cNvPr id="7" name="Down Arrow 6"/>
          <p:cNvSpPr/>
          <p:nvPr/>
        </p:nvSpPr>
        <p:spPr>
          <a:xfrm rot="10800000">
            <a:off x="1695794" y="5077240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8092" y="5385412"/>
            <a:ext cx="185243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Notice Zoom factor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800000">
            <a:off x="2555204" y="4590292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43925" y="4898464"/>
            <a:ext cx="1279515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on ACM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12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1467277" y="5718687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541" y="5966289"/>
            <a:ext cx="453379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on  Menu Items top down </a:t>
            </a:r>
          </a:p>
          <a:p>
            <a:r>
              <a:rPr lang="en-US" sz="1400" dirty="0"/>
              <a:t>Click on Building  to go to the next part of this demo.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5889" y="2250591"/>
            <a:ext cx="505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Alternative ways to get to the AutoCAD drawing</a:t>
            </a:r>
          </a:p>
        </p:txBody>
      </p:sp>
    </p:spTree>
    <p:extLst>
      <p:ext uri="{BB962C8B-B14F-4D97-AF65-F5344CB8AC3E}">
        <p14:creationId xmlns:p14="http://schemas.microsoft.com/office/powerpoint/2010/main" val="36828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800000">
            <a:off x="3163092" y="3950561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099" y="4258733"/>
            <a:ext cx="196843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on First Floor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513014" y="1298059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2646" y="956743"/>
            <a:ext cx="2778648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on Choose Sample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2652" y="3121182"/>
            <a:ext cx="283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16349"/>
                </a:solidFill>
              </a:rPr>
              <a:t>List of spaces on this floor</a:t>
            </a:r>
          </a:p>
        </p:txBody>
      </p:sp>
    </p:spTree>
    <p:extLst>
      <p:ext uri="{BB962C8B-B14F-4D97-AF65-F5344CB8AC3E}">
        <p14:creationId xmlns:p14="http://schemas.microsoft.com/office/powerpoint/2010/main" val="160005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demo is developed using SQL Server 2012 and </a:t>
            </a:r>
            <a:r>
              <a:rPr lang="en-US" dirty="0" err="1"/>
              <a:t>MVC.Net</a:t>
            </a:r>
            <a:r>
              <a:rPr lang="en-US" dirty="0"/>
              <a:t> 4.5</a:t>
            </a:r>
          </a:p>
          <a:p>
            <a:r>
              <a:rPr lang="en-US" dirty="0"/>
              <a:t>Implements Bing Maps API with Geocodes</a:t>
            </a:r>
          </a:p>
          <a:p>
            <a:r>
              <a:rPr lang="en-US" dirty="0"/>
              <a:t>Only two AutoCAD files and one image exist in this demo, since it is a demo</a:t>
            </a:r>
          </a:p>
          <a:p>
            <a:r>
              <a:rPr lang="en-US" dirty="0"/>
              <a:t>Any inconsistencies or presumed errors are not a consideration, due to the time allotted to develop this demo</a:t>
            </a:r>
          </a:p>
          <a:p>
            <a:r>
              <a:rPr lang="en-US" dirty="0"/>
              <a:t>Post approval, the rest of the project was completed on the </a:t>
            </a:r>
            <a:r>
              <a:rPr lang="en-US" dirty="0" err="1"/>
              <a:t>Summera</a:t>
            </a:r>
            <a:r>
              <a:rPr lang="en-US" dirty="0"/>
              <a:t> </a:t>
            </a:r>
            <a:r>
              <a:rPr lang="en-US" dirty="0" err="1"/>
              <a:t>dev</a:t>
            </a:r>
            <a:r>
              <a:rPr lang="en-US" dirty="0"/>
              <a:t> servers.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023663"/>
            <a:ext cx="8534400" cy="75895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On a desktop, or iPad, or on iPadPeek.com, go to dev-sumerra.com</a:t>
            </a:r>
          </a:p>
        </p:txBody>
      </p:sp>
      <p:sp>
        <p:nvSpPr>
          <p:cNvPr id="8" name="Down Arrow 7"/>
          <p:cNvSpPr/>
          <p:nvPr/>
        </p:nvSpPr>
        <p:spPr>
          <a:xfrm>
            <a:off x="5182456" y="1298059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0137" y="956743"/>
            <a:ext cx="1944732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on Choose Client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8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5696" y="2224965"/>
            <a:ext cx="1478230" cy="649488"/>
            <a:chOff x="4510137" y="956743"/>
            <a:chExt cx="1478230" cy="649488"/>
          </a:xfrm>
        </p:grpSpPr>
        <p:sp>
          <p:nvSpPr>
            <p:cNvPr id="6" name="Down Arrow 5"/>
            <p:cNvSpPr/>
            <p:nvPr/>
          </p:nvSpPr>
          <p:spPr>
            <a:xfrm>
              <a:off x="5182456" y="1298059"/>
              <a:ext cx="560265" cy="30817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0137" y="956743"/>
              <a:ext cx="1478230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/>
                <a:t>Click on Themes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33233" y="5134539"/>
            <a:ext cx="1478230" cy="615949"/>
            <a:chOff x="2933233" y="5134539"/>
            <a:chExt cx="1478230" cy="615949"/>
          </a:xfrm>
        </p:grpSpPr>
        <p:sp>
          <p:nvSpPr>
            <p:cNvPr id="4" name="Down Arrow 3"/>
            <p:cNvSpPr/>
            <p:nvPr/>
          </p:nvSpPr>
          <p:spPr>
            <a:xfrm rot="10800000">
              <a:off x="3443226" y="5134539"/>
              <a:ext cx="560265" cy="30817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33233" y="5442711"/>
              <a:ext cx="1478230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/>
                <a:t>Click on Themes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5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97714" y="1298059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4971" y="956743"/>
            <a:ext cx="1515156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on Home</a:t>
            </a:r>
          </a:p>
        </p:txBody>
      </p:sp>
    </p:spTree>
    <p:extLst>
      <p:ext uri="{BB962C8B-B14F-4D97-AF65-F5344CB8AC3E}">
        <p14:creationId xmlns:p14="http://schemas.microsoft.com/office/powerpoint/2010/main" val="141439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5676943" y="5042409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5158" y="5350581"/>
            <a:ext cx="453379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This uses Bing Maps API</a:t>
            </a:r>
          </a:p>
          <a:p>
            <a:r>
              <a:rPr lang="en-US" sz="1400" dirty="0"/>
              <a:t>Click on Illinois on map to zoom in.</a:t>
            </a:r>
          </a:p>
        </p:txBody>
      </p:sp>
    </p:spTree>
    <p:extLst>
      <p:ext uri="{BB962C8B-B14F-4D97-AF65-F5344CB8AC3E}">
        <p14:creationId xmlns:p14="http://schemas.microsoft.com/office/powerpoint/2010/main" val="102513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5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743144" y="2586780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0401" y="2068023"/>
            <a:ext cx="19715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Type in Oregon and Click Geocode button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2652" y="4874725"/>
            <a:ext cx="273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 this demo, this locates</a:t>
            </a:r>
          </a:p>
          <a:p>
            <a:r>
              <a:rPr lang="en-US" dirty="0">
                <a:solidFill>
                  <a:schemeClr val="accent1"/>
                </a:solidFill>
              </a:rPr>
              <a:t>A property location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1589117" y="3906499"/>
            <a:ext cx="560265" cy="308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6375" y="3596569"/>
            <a:ext cx="1436278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Click Sheraton</a:t>
            </a:r>
          </a:p>
        </p:txBody>
      </p:sp>
    </p:spTree>
    <p:extLst>
      <p:ext uri="{BB962C8B-B14F-4D97-AF65-F5344CB8AC3E}">
        <p14:creationId xmlns:p14="http://schemas.microsoft.com/office/powerpoint/2010/main" val="214865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98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215" y="3876575"/>
            <a:ext cx="480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Click and drag this AutoCAD drawing.</a:t>
            </a:r>
          </a:p>
          <a:p>
            <a:r>
              <a:rPr lang="en-US" sz="1200" i="1" dirty="0">
                <a:solidFill>
                  <a:schemeClr val="accent1"/>
                </a:solidFill>
              </a:rPr>
              <a:t>This upper white space is the bounds of the actual AutoCAD drawing file.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If you are on an iPad, pinch to zoom.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If you are on a desktop, use the blue zoom buttons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https://www.LinkedIn.com/in/lizgee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CAF8-85F1-B54F-B633-640DB4D5D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136</TotalTime>
  <Words>641</Words>
  <Application>Microsoft Macintosh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Wingdings 2</vt:lpstr>
      <vt:lpstr>Civic</vt:lpstr>
      <vt:lpstr>AutoCAD drawing file to website prototype</vt:lpstr>
      <vt:lpstr>On a desktop, or iPad, or on iPadPeek.com, go to dev-sumerra.com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GEE</dc:creator>
  <cp:lastModifiedBy>Liz Gee</cp:lastModifiedBy>
  <cp:revision>19</cp:revision>
  <cp:lastPrinted>2018-12-04T05:26:05Z</cp:lastPrinted>
  <dcterms:created xsi:type="dcterms:W3CDTF">2016-08-01T22:34:06Z</dcterms:created>
  <dcterms:modified xsi:type="dcterms:W3CDTF">2018-12-04T05:26:40Z</dcterms:modified>
</cp:coreProperties>
</file>